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BBF59B8_607F2A64.xml" ContentType="application/vnd.ms-powerpoint.comments+xml"/>
  <Override PartName="/ppt/notesSlides/notesSlide16.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7.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6.xml" ContentType="application/vnd.openxmlformats-officedocument.presentationml.notesSlide+xml"/>
  <Override PartName="/ppt/tags/tag50.xml" ContentType="application/vnd.openxmlformats-officedocument.presentationml.tags+xml"/>
  <Override PartName="/ppt/notesSlides/notesSlide37.xml" ContentType="application/vnd.openxmlformats-officedocument.presentationml.notesSlide+xml"/>
  <Override PartName="/ppt/tags/tag5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7BBF5B28_AC754833.xml" ContentType="application/vnd.ms-powerpoint.comments+xml"/>
  <Override PartName="/ppt/tags/tag5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7"/>
  </p:notesMasterIdLst>
  <p:sldIdLst>
    <p:sldId id="2076138295" r:id="rId7"/>
    <p:sldId id="2076138301" r:id="rId8"/>
    <p:sldId id="2076138203" r:id="rId9"/>
    <p:sldId id="10052" r:id="rId10"/>
    <p:sldId id="2076137318" r:id="rId11"/>
    <p:sldId id="2076137739" r:id="rId12"/>
    <p:sldId id="10054" r:id="rId13"/>
    <p:sldId id="2076137798" r:id="rId14"/>
    <p:sldId id="2076137319" r:id="rId15"/>
    <p:sldId id="2076137321" r:id="rId16"/>
    <p:sldId id="2076137322" r:id="rId17"/>
    <p:sldId id="2076138288" r:id="rId18"/>
    <p:sldId id="2076137324" r:id="rId19"/>
    <p:sldId id="2076137325" r:id="rId20"/>
    <p:sldId id="2076138289" r:id="rId21"/>
    <p:sldId id="2076137327" r:id="rId22"/>
    <p:sldId id="2076138290" r:id="rId23"/>
    <p:sldId id="2076138291" r:id="rId24"/>
    <p:sldId id="2076137320" r:id="rId25"/>
    <p:sldId id="10035" r:id="rId26"/>
    <p:sldId id="2076137330" r:id="rId27"/>
    <p:sldId id="2076137333" r:id="rId28"/>
    <p:sldId id="2076137267" r:id="rId29"/>
    <p:sldId id="10048" r:id="rId30"/>
    <p:sldId id="2076137309" r:id="rId31"/>
    <p:sldId id="2076137758" r:id="rId32"/>
    <p:sldId id="2076137785" r:id="rId33"/>
    <p:sldId id="2076137786" r:id="rId34"/>
    <p:sldId id="2076137816" r:id="rId35"/>
    <p:sldId id="2076138293" r:id="rId36"/>
    <p:sldId id="10057" r:id="rId37"/>
    <p:sldId id="10058" r:id="rId38"/>
    <p:sldId id="2076138294" r:id="rId39"/>
    <p:sldId id="10244" r:id="rId40"/>
    <p:sldId id="10246" r:id="rId41"/>
    <p:sldId id="2076137815" r:id="rId42"/>
    <p:sldId id="2076138298" r:id="rId43"/>
    <p:sldId id="2076138299" r:id="rId44"/>
    <p:sldId id="2076138300" r:id="rId45"/>
    <p:sldId id="2076138302" r:id="rId46"/>
    <p:sldId id="1370" r:id="rId47"/>
    <p:sldId id="1841" r:id="rId48"/>
    <p:sldId id="2076138285" r:id="rId49"/>
    <p:sldId id="2076137915" r:id="rId50"/>
    <p:sldId id="2076137912" r:id="rId51"/>
    <p:sldId id="2076137314" r:id="rId52"/>
    <p:sldId id="11931" r:id="rId53"/>
    <p:sldId id="2076137329" r:id="rId54"/>
    <p:sldId id="11933" r:id="rId55"/>
    <p:sldId id="10038" r:id="rId56"/>
    <p:sldId id="11916" r:id="rId57"/>
    <p:sldId id="2076138287" r:id="rId58"/>
    <p:sldId id="4395" r:id="rId59"/>
    <p:sldId id="11917" r:id="rId60"/>
    <p:sldId id="2076138286" r:id="rId61"/>
    <p:sldId id="2076137313" r:id="rId62"/>
    <p:sldId id="2449" r:id="rId63"/>
    <p:sldId id="2076138272" r:id="rId64"/>
    <p:sldId id="2076137913" r:id="rId65"/>
    <p:sldId id="10050" r:id="rId66"/>
    <p:sldId id="10077" r:id="rId67"/>
    <p:sldId id="2076137919" r:id="rId68"/>
    <p:sldId id="2076137914" r:id="rId69"/>
    <p:sldId id="2452" r:id="rId70"/>
    <p:sldId id="330" r:id="rId71"/>
    <p:sldId id="2076137916" r:id="rId72"/>
    <p:sldId id="261" r:id="rId73"/>
    <p:sldId id="262" r:id="rId74"/>
    <p:sldId id="263" r:id="rId75"/>
    <p:sldId id="2076137917" r:id="rId76"/>
    <p:sldId id="2076137920" r:id="rId77"/>
    <p:sldId id="2076137921" r:id="rId78"/>
    <p:sldId id="334" r:id="rId79"/>
    <p:sldId id="2076137918" r:id="rId80"/>
    <p:sldId id="273" r:id="rId81"/>
    <p:sldId id="2076138281" r:id="rId82"/>
    <p:sldId id="2076138273" r:id="rId83"/>
    <p:sldId id="2076138274" r:id="rId84"/>
    <p:sldId id="2076137922" r:id="rId85"/>
    <p:sldId id="11934" r:id="rId86"/>
    <p:sldId id="1387" r:id="rId87"/>
    <p:sldId id="2076138263" r:id="rId88"/>
    <p:sldId id="1385" r:id="rId89"/>
    <p:sldId id="2076138304" r:id="rId90"/>
    <p:sldId id="2076138305" r:id="rId91"/>
    <p:sldId id="2076138306" r:id="rId92"/>
    <p:sldId id="2076138265" r:id="rId93"/>
    <p:sldId id="2076138275" r:id="rId94"/>
    <p:sldId id="258" r:id="rId95"/>
    <p:sldId id="2076137923" r:id="rId96"/>
    <p:sldId id="2076137328" r:id="rId97"/>
    <p:sldId id="2076138277" r:id="rId98"/>
    <p:sldId id="11915" r:id="rId99"/>
    <p:sldId id="2076137924" r:id="rId100"/>
    <p:sldId id="2076138279" r:id="rId101"/>
    <p:sldId id="2076137929" r:id="rId102"/>
    <p:sldId id="2076137742" r:id="rId103"/>
    <p:sldId id="2076137788" r:id="rId104"/>
    <p:sldId id="2076138283" r:id="rId105"/>
    <p:sldId id="2076137743" r:id="rId106"/>
    <p:sldId id="2076137744" r:id="rId107"/>
    <p:sldId id="2076137745" r:id="rId108"/>
    <p:sldId id="2076137746" r:id="rId109"/>
    <p:sldId id="2076137747" r:id="rId110"/>
    <p:sldId id="2076137748" r:id="rId111"/>
    <p:sldId id="2076137749" r:id="rId112"/>
    <p:sldId id="2076137789" r:id="rId113"/>
    <p:sldId id="2076137750" r:id="rId114"/>
    <p:sldId id="2076137752" r:id="rId115"/>
    <p:sldId id="2076137790" r:id="rId116"/>
    <p:sldId id="2076137753" r:id="rId117"/>
    <p:sldId id="2076137823" r:id="rId118"/>
    <p:sldId id="2076137754" r:id="rId119"/>
    <p:sldId id="2076137773" r:id="rId120"/>
    <p:sldId id="2076137925" r:id="rId121"/>
    <p:sldId id="10650" r:id="rId122"/>
    <p:sldId id="257" r:id="rId123"/>
    <p:sldId id="2076137266" r:id="rId124"/>
    <p:sldId id="2076137726" r:id="rId125"/>
    <p:sldId id="2076137722" r:id="rId126"/>
    <p:sldId id="2076137725" r:id="rId127"/>
    <p:sldId id="2076137926" r:id="rId128"/>
    <p:sldId id="2076138282" r:id="rId129"/>
    <p:sldId id="266" r:id="rId130"/>
    <p:sldId id="267" r:id="rId131"/>
    <p:sldId id="9980" r:id="rId132"/>
    <p:sldId id="2076138284" r:id="rId133"/>
    <p:sldId id="268" r:id="rId134"/>
    <p:sldId id="271" r:id="rId135"/>
    <p:sldId id="274" r:id="rId136"/>
    <p:sldId id="2451" r:id="rId137"/>
    <p:sldId id="2076137930" r:id="rId138"/>
    <p:sldId id="2076138280" r:id="rId139"/>
    <p:sldId id="2076138270" r:id="rId140"/>
    <p:sldId id="2076138208" r:id="rId141"/>
    <p:sldId id="2076138271" r:id="rId142"/>
    <p:sldId id="2076138209" r:id="rId143"/>
    <p:sldId id="2076138236" r:id="rId144"/>
    <p:sldId id="2076138225" r:id="rId145"/>
    <p:sldId id="2076138226"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2076138302"/>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3"/>
            <p14:sldId id="1385"/>
            <p14:sldId id="2076138304"/>
            <p14:sldId id="2076138305"/>
            <p14:sldId id="2076138306"/>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56" d="100"/>
          <a:sy n="56" d="100"/>
        </p:scale>
        <p:origin x="42" y="426"/>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2/23/2021 10:48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2/23/2021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10:48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56</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65</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5</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74</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2/23/2021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2/23/2021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10:48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102</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111</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112</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2/23/2021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2/23/2021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0.jpeg"/><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4.xml"/><Relationship Id="rId1" Type="http://schemas.openxmlformats.org/officeDocument/2006/relationships/slideLayout" Target="../slideLayouts/slideLayout6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68.png"/><Relationship Id="rId21" Type="http://schemas.openxmlformats.org/officeDocument/2006/relationships/image" Target="../media/image171.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67.png"/><Relationship Id="rId16" Type="http://schemas.openxmlformats.org/officeDocument/2006/relationships/diagramQuickStyle" Target="../diagrams/quickStyle5.xml"/><Relationship Id="rId20" Type="http://schemas.openxmlformats.org/officeDocument/2006/relationships/image" Target="../media/image170.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69.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72.png"/></Relationships>
</file>

<file path=ppt/slides/_rels/slide1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7BBF5B28_AC754833.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2.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54.xml"/><Relationship Id="rId1" Type="http://schemas.openxmlformats.org/officeDocument/2006/relationships/slideLayout" Target="../slideLayouts/slideLayout47.xml"/></Relationships>
</file>

<file path=ppt/slides/_rels/slide13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137.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8" Type="http://schemas.openxmlformats.org/officeDocument/2006/relationships/image" Target="../media/image186.svg"/><Relationship Id="rId13" Type="http://schemas.openxmlformats.org/officeDocument/2006/relationships/image" Target="../media/image191.png"/><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svg"/><Relationship Id="rId2" Type="http://schemas.openxmlformats.org/officeDocument/2006/relationships/image" Target="../media/image180.png"/><Relationship Id="rId1" Type="http://schemas.openxmlformats.org/officeDocument/2006/relationships/slideLayout" Target="../slideLayouts/slideLayout48.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svg"/><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6.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6.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6.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7.svg"/><Relationship Id="rId2" Type="http://schemas.openxmlformats.org/officeDocument/2006/relationships/notesSlide" Target="../notesSlides/notesSlide17.xml"/><Relationship Id="rId1" Type="http://schemas.openxmlformats.org/officeDocument/2006/relationships/slideLayout" Target="../slideLayouts/slideLayout66.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1.xml"/><Relationship Id="rId16" Type="http://schemas.openxmlformats.org/officeDocument/2006/relationships/image" Target="../media/image132.svg"/><Relationship Id="rId1" Type="http://schemas.openxmlformats.org/officeDocument/2006/relationships/slideLayout" Target="../slideLayouts/slideLayout6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68.xml"/><Relationship Id="rId5" Type="http://schemas.openxmlformats.org/officeDocument/2006/relationships/image" Target="../media/image136.sv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2E9E_B021CD24.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 Id="rId5" Type="http://schemas.openxmlformats.org/officeDocument/2006/relationships/image" Target="../media/image32.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9.xml"/><Relationship Id="rId1" Type="http://schemas.openxmlformats.org/officeDocument/2006/relationships/slideLayout" Target="../slideLayouts/slideLayout66.xml"/><Relationship Id="rId4" Type="http://schemas.openxmlformats.org/officeDocument/2006/relationships/image" Target="../media/image1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152.png"/><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75 71 00</a:t>
            </a:r>
            <a:endParaRPr lang="en-US" dirty="0"/>
          </a:p>
        </p:txBody>
      </p:sp>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01975562"/>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010311"/>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Data Integration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architect and deploy data integration pipelines</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1283593886"/>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Data Loading &amp; Data Lake Organization</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Data Integration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3:00-3:15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5" name="Rectangle 4">
            <a:extLst>
              <a:ext uri="{FF2B5EF4-FFF2-40B4-BE49-F238E27FC236}">
                <a16:creationId xmlns:a16="http://schemas.microsoft.com/office/drawing/2014/main" id="{5E2E4535-D5C9-43CC-A909-5C9D3E31FBE9}"/>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Home</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5961</TotalTime>
  <Words>10527</Words>
  <Application>Microsoft Office PowerPoint</Application>
  <PresentationFormat>Widescreen</PresentationFormat>
  <Paragraphs>1755</Paragraphs>
  <Slides>140</Slides>
  <Notes>56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140</vt:i4>
      </vt:variant>
    </vt:vector>
  </HeadingPairs>
  <TitlesOfParts>
    <vt:vector size="157"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1</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PowerPoint Presentation</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DEMO: How to whiteboard designs</vt:lpstr>
      <vt:lpstr>Breakout Activity:  Data Lake Design &amp; Security Considerations </vt:lpstr>
      <vt:lpstr>DEMO: How to access your lab environment</vt:lpstr>
      <vt:lpstr>Build Hands-on Lab:  Data Integration Part 1</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160</cp:revision>
  <dcterms:created xsi:type="dcterms:W3CDTF">2020-05-01T23:34:12Z</dcterms:created>
  <dcterms:modified xsi:type="dcterms:W3CDTF">2021-02-23T15:55:34Z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